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86C06"/>
    <a:srgbClr val="796005"/>
    <a:srgbClr val="B2DB6F"/>
    <a:srgbClr val="C6E49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18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 smtClean="0"/>
              <a:t>Kliknite, če želite urediti slog podnaslova matrice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CAC54-6CB6-47BD-AFD2-B251F55FBAA0}" type="datetimeFigureOut">
              <a:rPr lang="sl-SI" smtClean="0"/>
              <a:t>17.11.2014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41A2C-AFED-418F-8EDE-B46A150C4312}" type="slidenum">
              <a:rPr lang="sl-SI" smtClean="0"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CAC54-6CB6-47BD-AFD2-B251F55FBAA0}" type="datetimeFigureOut">
              <a:rPr lang="sl-SI" smtClean="0"/>
              <a:t>17.11.2014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41A2C-AFED-418F-8EDE-B46A150C4312}" type="slidenum">
              <a:rPr lang="sl-SI" smtClean="0"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CAC54-6CB6-47BD-AFD2-B251F55FBAA0}" type="datetimeFigureOut">
              <a:rPr lang="sl-SI" smtClean="0"/>
              <a:t>17.11.2014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41A2C-AFED-418F-8EDE-B46A150C4312}" type="slidenum">
              <a:rPr lang="sl-SI" smtClean="0"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CAC54-6CB6-47BD-AFD2-B251F55FBAA0}" type="datetimeFigureOut">
              <a:rPr lang="sl-SI" smtClean="0"/>
              <a:t>17.11.2014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41A2C-AFED-418F-8EDE-B46A150C4312}" type="slidenum">
              <a:rPr lang="sl-SI" smtClean="0"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CAC54-6CB6-47BD-AFD2-B251F55FBAA0}" type="datetimeFigureOut">
              <a:rPr lang="sl-SI" smtClean="0"/>
              <a:t>17.11.2014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41A2C-AFED-418F-8EDE-B46A150C4312}" type="slidenum">
              <a:rPr lang="sl-SI" smtClean="0"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CAC54-6CB6-47BD-AFD2-B251F55FBAA0}" type="datetimeFigureOut">
              <a:rPr lang="sl-SI" smtClean="0"/>
              <a:t>17.11.2014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41A2C-AFED-418F-8EDE-B46A150C4312}" type="slidenum">
              <a:rPr lang="sl-SI" smtClean="0"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CAC54-6CB6-47BD-AFD2-B251F55FBAA0}" type="datetimeFigureOut">
              <a:rPr lang="sl-SI" smtClean="0"/>
              <a:t>17.11.2014</a:t>
            </a:fld>
            <a:endParaRPr lang="sl-SI"/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41A2C-AFED-418F-8EDE-B46A150C4312}" type="slidenum">
              <a:rPr lang="sl-SI" smtClean="0"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CAC54-6CB6-47BD-AFD2-B251F55FBAA0}" type="datetimeFigureOut">
              <a:rPr lang="sl-SI" smtClean="0"/>
              <a:t>17.11.2014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41A2C-AFED-418F-8EDE-B46A150C4312}" type="slidenum">
              <a:rPr lang="sl-SI" smtClean="0"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CAC54-6CB6-47BD-AFD2-B251F55FBAA0}" type="datetimeFigureOut">
              <a:rPr lang="sl-SI" smtClean="0"/>
              <a:t>17.11.2014</a:t>
            </a:fld>
            <a:endParaRPr lang="sl-SI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41A2C-AFED-418F-8EDE-B46A150C4312}" type="slidenum">
              <a:rPr lang="sl-SI" smtClean="0"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CAC54-6CB6-47BD-AFD2-B251F55FBAA0}" type="datetimeFigureOut">
              <a:rPr lang="sl-SI" smtClean="0"/>
              <a:t>17.11.2014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41A2C-AFED-418F-8EDE-B46A150C4312}" type="slidenum">
              <a:rPr lang="sl-SI" smtClean="0"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CAC54-6CB6-47BD-AFD2-B251F55FBAA0}" type="datetimeFigureOut">
              <a:rPr lang="sl-SI" smtClean="0"/>
              <a:t>17.11.2014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41A2C-AFED-418F-8EDE-B46A150C4312}" type="slidenum">
              <a:rPr lang="sl-SI" smtClean="0"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naslova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ECAC54-6CB6-47BD-AFD2-B251F55FBAA0}" type="datetimeFigureOut">
              <a:rPr lang="sl-SI" smtClean="0"/>
              <a:t>17.11.2014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641A2C-AFED-418F-8EDE-B46A150C4312}" type="slidenum">
              <a:rPr lang="sl-SI" smtClean="0"/>
              <a:t>‹#›</a:t>
            </a:fld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file:///C:\Documents%20and%20Settings\barbarah\My%20Documents\Barbara\LOGOS,%20templates%20ipd\logo%20EU\EU_logo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avokotnik 9"/>
          <p:cNvSpPr/>
          <p:nvPr/>
        </p:nvSpPr>
        <p:spPr>
          <a:xfrm>
            <a:off x="-36512" y="3356992"/>
            <a:ext cx="9180512" cy="1872208"/>
          </a:xfrm>
          <a:prstGeom prst="rect">
            <a:avLst/>
          </a:prstGeom>
          <a:solidFill>
            <a:srgbClr val="B2DB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11" name="Pravokotnik 10"/>
          <p:cNvSpPr/>
          <p:nvPr/>
        </p:nvSpPr>
        <p:spPr>
          <a:xfrm>
            <a:off x="0" y="5013176"/>
            <a:ext cx="4283968" cy="720080"/>
          </a:xfrm>
          <a:prstGeom prst="rect">
            <a:avLst/>
          </a:prstGeom>
          <a:solidFill>
            <a:srgbClr val="7960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9" name="Pravokotnik 8"/>
          <p:cNvSpPr/>
          <p:nvPr/>
        </p:nvSpPr>
        <p:spPr>
          <a:xfrm>
            <a:off x="-36512" y="1412776"/>
            <a:ext cx="9180512" cy="1944216"/>
          </a:xfrm>
          <a:prstGeom prst="rect">
            <a:avLst/>
          </a:prstGeom>
          <a:solidFill>
            <a:srgbClr val="C6E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327992" y="1484784"/>
            <a:ext cx="7772400" cy="1872208"/>
          </a:xfrm>
        </p:spPr>
        <p:txBody>
          <a:bodyPr>
            <a:noAutofit/>
          </a:bodyPr>
          <a:lstStyle/>
          <a:p>
            <a:pPr algn="l" eaLnBrk="0" hangingPunct="0">
              <a:defRPr/>
            </a:pPr>
            <a:r>
              <a:rPr lang="sl-SI" sz="2600" b="1" i="1" kern="0" dirty="0" smtClean="0">
                <a:solidFill>
                  <a:srgbClr val="886C06"/>
                </a:solidFill>
                <a:latin typeface="Calibri" pitchFamily="34" charset="0"/>
              </a:rPr>
              <a:t>Mednarodna konferenca</a:t>
            </a:r>
            <a:r>
              <a:rPr lang="sl-SI" sz="2800" b="1" kern="0" dirty="0" smtClean="0">
                <a:solidFill>
                  <a:srgbClr val="996633"/>
                </a:solidFill>
                <a:latin typeface="Calibri" pitchFamily="34" charset="0"/>
              </a:rPr>
              <a:t/>
            </a:r>
            <a:br>
              <a:rPr lang="sl-SI" sz="2800" b="1" kern="0" dirty="0" smtClean="0">
                <a:solidFill>
                  <a:srgbClr val="996633"/>
                </a:solidFill>
                <a:latin typeface="Calibri" pitchFamily="34" charset="0"/>
              </a:rPr>
            </a:br>
            <a:r>
              <a:rPr lang="sl-SI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Krepitev </a:t>
            </a:r>
            <a:r>
              <a:rPr lang="sl-SI" sz="2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socialnega dialoga na področju tekstilne, oblačilne in usnjarsko predelovalne industrije za konkurenčnejšo </a:t>
            </a:r>
            <a:r>
              <a:rPr lang="sl-SI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Evropo</a:t>
            </a:r>
            <a:endParaRPr lang="sl-SI" sz="2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763688" y="3501008"/>
            <a:ext cx="6984776" cy="1824608"/>
          </a:xfrm>
        </p:spPr>
        <p:txBody>
          <a:bodyPr>
            <a:normAutofit lnSpcReduction="10000"/>
          </a:bodyPr>
          <a:lstStyle/>
          <a:p>
            <a:pPr algn="r"/>
            <a:r>
              <a:rPr lang="sl-SI" sz="2600" b="1" i="1" kern="0" dirty="0" err="1" smtClean="0">
                <a:solidFill>
                  <a:srgbClr val="886C06"/>
                </a:solidFill>
                <a:latin typeface="Calibri" pitchFamily="34" charset="0"/>
              </a:rPr>
              <a:t>Internation</a:t>
            </a:r>
            <a:r>
              <a:rPr lang="en-GB" sz="2600" b="1" i="1" kern="0" dirty="0" smtClean="0">
                <a:solidFill>
                  <a:srgbClr val="886C06"/>
                </a:solidFill>
                <a:latin typeface="Calibri" pitchFamily="34" charset="0"/>
              </a:rPr>
              <a:t>al conference</a:t>
            </a:r>
          </a:p>
          <a:p>
            <a:pPr algn="r"/>
            <a:r>
              <a:rPr lang="en-GB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Strengthening Social Dialogue in the Textile, Clothing and Leather Sector for a more competitive Europe</a:t>
            </a:r>
            <a:endParaRPr lang="en-GB" sz="2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4" name="Slika 4" descr="C:\Documents and Settings\majas\My Documents\ZDS II\PROJEKTI\TEXTILE\prijava april 2013\LOGO\strong TCL_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332656"/>
            <a:ext cx="2376264" cy="1294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107504" y="6021288"/>
            <a:ext cx="7344395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 eaLnBrk="0" hangingPunct="0"/>
            <a:r>
              <a:rPr lang="sl-SI" sz="1000" i="1" dirty="0" smtClean="0">
                <a:latin typeface="Calibri" pitchFamily="34" charset="0"/>
                <a:ea typeface="Times New Roman" pitchFamily="18" charset="0"/>
                <a:cs typeface="Arial" charset="0"/>
              </a:rPr>
              <a:t>Konferenco organiziramo v okviru projekta “</a:t>
            </a:r>
            <a:r>
              <a:rPr lang="sl-SI" sz="1000" i="1" dirty="0" err="1" smtClean="0">
                <a:latin typeface="Calibri" pitchFamily="34" charset="0"/>
                <a:ea typeface="Times New Roman" pitchFamily="18" charset="0"/>
                <a:cs typeface="Arial" charset="0"/>
              </a:rPr>
              <a:t>Strong</a:t>
            </a:r>
            <a:r>
              <a:rPr lang="sl-SI" sz="1000" i="1" dirty="0" smtClean="0">
                <a:latin typeface="Calibri" pitchFamily="34" charset="0"/>
                <a:ea typeface="Times New Roman" pitchFamily="18" charset="0"/>
                <a:cs typeface="Arial" charset="0"/>
              </a:rPr>
              <a:t> TCL: Močno partnerstvo za boljši socialni dialog na področju tekstilne, oblačilne in usnjarsko predelovalne industrije v Sloveniji, na Hrvaškem, v Makedoniji, Črni gori in Srbiji”, ki ga sofinancira Evropska Unija. Za izražena mnenja in vsebine so v celoti odgovorni avtorji. Evropska komisija ni odgovorna za morebitno uporabo informacij.</a:t>
            </a:r>
            <a:endParaRPr lang="sl-SI" sz="2400" i="1" dirty="0">
              <a:ea typeface="Times New Roman" pitchFamily="18" charset="0"/>
              <a:cs typeface="Arial" charset="0"/>
            </a:endParaRPr>
          </a:p>
        </p:txBody>
      </p:sp>
      <p:pic>
        <p:nvPicPr>
          <p:cNvPr id="6" name="Picture 7" descr="C:\Documents and Settings\barbarah\My Documents\Barbara\LOGOS, templates ipd\logo EU\EU_logo.jpg"/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7596336" y="5779104"/>
            <a:ext cx="1242690" cy="835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Naslov 1"/>
          <p:cNvSpPr txBox="1">
            <a:spLocks/>
          </p:cNvSpPr>
          <p:nvPr/>
        </p:nvSpPr>
        <p:spPr>
          <a:xfrm>
            <a:off x="251520" y="5085184"/>
            <a:ext cx="4388024" cy="5760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40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Ljubljana, 18. november 2014</a:t>
            </a:r>
            <a:endParaRPr kumimoji="0" lang="sl-SI" sz="24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6" name="Picture 2" descr="logo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332656"/>
            <a:ext cx="3312368" cy="778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91</Words>
  <Application>Microsoft Office PowerPoint</Application>
  <PresentationFormat>Diaprojekcija na zaslonu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diapozitivov</vt:lpstr>
      </vt:variant>
      <vt:variant>
        <vt:i4>1</vt:i4>
      </vt:variant>
    </vt:vector>
  </HeadingPairs>
  <TitlesOfParts>
    <vt:vector size="2" baseType="lpstr">
      <vt:lpstr>Officeova tema</vt:lpstr>
      <vt:lpstr>Mednarodna konferenca Krepitev socialnega dialoga na področju tekstilne, oblačilne in usnjarsko predelovalne industrije za konkurenčnejšo Evropo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Diapozitiv 1</dc:title>
  <dc:creator>barbarah</dc:creator>
  <cp:lastModifiedBy>barbarah</cp:lastModifiedBy>
  <cp:revision>8</cp:revision>
  <dcterms:created xsi:type="dcterms:W3CDTF">2014-11-17T11:04:30Z</dcterms:created>
  <dcterms:modified xsi:type="dcterms:W3CDTF">2014-11-17T12:19:02Z</dcterms:modified>
</cp:coreProperties>
</file>